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emf" ContentType="image/x-emf"/>
  <Default Extension="rels" ContentType="application/vnd.openxmlformats-package.relationships+xml"/>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3" r:id="rId10"/>
    <p:sldId id="274" r:id="rId11"/>
    <p:sldId id="264" r:id="rId12"/>
    <p:sldId id="265" r:id="rId13"/>
    <p:sldId id="271" r:id="rId14"/>
    <p:sldId id="272" r:id="rId15"/>
    <p:sldId id="275" r:id="rId16"/>
    <p:sldId id="266"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4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4CEB8-674B-4D6D-925C-79594FD7886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B951983-1467-4438-AB5A-00F6DFA16E71}">
      <dgm:prSet phldrT="[Text]" phldr="1"/>
      <dgm:spPr/>
      <dgm:t>
        <a:bodyPr/>
        <a:lstStyle/>
        <a:p>
          <a:endParaRPr lang="en-US"/>
        </a:p>
      </dgm:t>
    </dgm:pt>
    <dgm:pt modelId="{2761ADB7-7C6E-4F90-BF2A-12757ABFF298}" type="parTrans" cxnId="{D88DEAB2-FB3D-46CC-9A37-84A2FFB4FCA2}">
      <dgm:prSet/>
      <dgm:spPr/>
      <dgm:t>
        <a:bodyPr/>
        <a:lstStyle/>
        <a:p>
          <a:endParaRPr lang="en-US"/>
        </a:p>
      </dgm:t>
    </dgm:pt>
    <dgm:pt modelId="{E37FE69F-6DDA-4217-A510-EEC0100EFF5A}" type="sibTrans" cxnId="{D88DEAB2-FB3D-46CC-9A37-84A2FFB4FCA2}">
      <dgm:prSet/>
      <dgm:spPr/>
      <dgm:t>
        <a:bodyPr/>
        <a:lstStyle/>
        <a:p>
          <a:endParaRPr lang="en-US"/>
        </a:p>
      </dgm:t>
    </dgm:pt>
    <dgm:pt modelId="{A595DE9A-FC49-4F73-9B1D-96DD088B7B76}">
      <dgm:prSet phldrT="[Text]"/>
      <dgm:spPr/>
      <dgm:t>
        <a:bodyPr/>
        <a:lstStyle/>
        <a:p>
          <a:r>
            <a:rPr lang="en-US" dirty="0" smtClean="0"/>
            <a:t>Know what you’re going to talk about</a:t>
          </a:r>
          <a:endParaRPr lang="en-US" dirty="0"/>
        </a:p>
      </dgm:t>
    </dgm:pt>
    <dgm:pt modelId="{91ADDA8D-333B-40C5-8AFE-E68BFD511904}" type="parTrans" cxnId="{9C423663-0F55-4D70-87F7-877F16789448}">
      <dgm:prSet/>
      <dgm:spPr/>
      <dgm:t>
        <a:bodyPr/>
        <a:lstStyle/>
        <a:p>
          <a:endParaRPr lang="en-US"/>
        </a:p>
      </dgm:t>
    </dgm:pt>
    <dgm:pt modelId="{E38117CD-EF05-4A9C-B94D-C03D22372FF2}" type="sibTrans" cxnId="{9C423663-0F55-4D70-87F7-877F16789448}">
      <dgm:prSet/>
      <dgm:spPr/>
      <dgm:t>
        <a:bodyPr/>
        <a:lstStyle/>
        <a:p>
          <a:endParaRPr lang="en-US"/>
        </a:p>
      </dgm:t>
    </dgm:pt>
    <dgm:pt modelId="{C7A2CEE4-8590-42BD-A4D0-1CE262943A48}">
      <dgm:prSet phldrT="[Text]"/>
      <dgm:spPr/>
      <dgm:t>
        <a:bodyPr/>
        <a:lstStyle/>
        <a:p>
          <a:r>
            <a:rPr lang="en-US" dirty="0" smtClean="0"/>
            <a:t>Determine the images, graphs, and formulas to use to best enhance your ideas</a:t>
          </a:r>
          <a:endParaRPr lang="en-US" dirty="0"/>
        </a:p>
      </dgm:t>
    </dgm:pt>
    <dgm:pt modelId="{5A693D83-D9FA-4D6B-859D-4A4B6D13E449}" type="parTrans" cxnId="{4324C3A0-DE09-4492-96F1-315EE7DDBCE1}">
      <dgm:prSet/>
      <dgm:spPr/>
      <dgm:t>
        <a:bodyPr/>
        <a:lstStyle/>
        <a:p>
          <a:endParaRPr lang="en-US"/>
        </a:p>
      </dgm:t>
    </dgm:pt>
    <dgm:pt modelId="{650F4F99-7046-4CFB-8E4F-7A6E634EC936}" type="sibTrans" cxnId="{4324C3A0-DE09-4492-96F1-315EE7DDBCE1}">
      <dgm:prSet/>
      <dgm:spPr/>
      <dgm:t>
        <a:bodyPr/>
        <a:lstStyle/>
        <a:p>
          <a:endParaRPr lang="en-US"/>
        </a:p>
      </dgm:t>
    </dgm:pt>
    <dgm:pt modelId="{A9F69494-D6D3-4EB8-8F2F-02D755C2BC06}">
      <dgm:prSet phldrT="[Text]" phldr="1"/>
      <dgm:spPr/>
      <dgm:t>
        <a:bodyPr/>
        <a:lstStyle/>
        <a:p>
          <a:endParaRPr lang="en-US"/>
        </a:p>
      </dgm:t>
    </dgm:pt>
    <dgm:pt modelId="{C79BF113-5D94-4360-A343-0874BE94D81C}" type="parTrans" cxnId="{5B34B40E-D7E2-40A3-BB17-100A9EC70D01}">
      <dgm:prSet/>
      <dgm:spPr/>
      <dgm:t>
        <a:bodyPr/>
        <a:lstStyle/>
        <a:p>
          <a:endParaRPr lang="en-US"/>
        </a:p>
      </dgm:t>
    </dgm:pt>
    <dgm:pt modelId="{22CB78D0-47A3-404A-9F19-A5F36B50BAB6}" type="sibTrans" cxnId="{5B34B40E-D7E2-40A3-BB17-100A9EC70D01}">
      <dgm:prSet/>
      <dgm:spPr/>
      <dgm:t>
        <a:bodyPr/>
        <a:lstStyle/>
        <a:p>
          <a:endParaRPr lang="en-US"/>
        </a:p>
      </dgm:t>
    </dgm:pt>
    <dgm:pt modelId="{31888E8E-693B-41B5-8457-25EDB4A4FA19}">
      <dgm:prSet phldrT="[Text]"/>
      <dgm:spPr/>
      <dgm:t>
        <a:bodyPr/>
        <a:lstStyle/>
        <a:p>
          <a:r>
            <a:rPr lang="en-US" dirty="0" smtClean="0"/>
            <a:t>Use minimal text</a:t>
          </a:r>
          <a:endParaRPr lang="en-US" dirty="0"/>
        </a:p>
      </dgm:t>
    </dgm:pt>
    <dgm:pt modelId="{36333878-E0B7-4863-A9BF-16B3B28E256D}" type="parTrans" cxnId="{90A65E2C-EA5C-4E84-9F46-D05B47795A98}">
      <dgm:prSet/>
      <dgm:spPr/>
      <dgm:t>
        <a:bodyPr/>
        <a:lstStyle/>
        <a:p>
          <a:endParaRPr lang="en-US"/>
        </a:p>
      </dgm:t>
    </dgm:pt>
    <dgm:pt modelId="{9F581F75-EC7D-4AEB-B1EE-10E7CB80C1E2}" type="sibTrans" cxnId="{90A65E2C-EA5C-4E84-9F46-D05B47795A98}">
      <dgm:prSet/>
      <dgm:spPr/>
      <dgm:t>
        <a:bodyPr/>
        <a:lstStyle/>
        <a:p>
          <a:endParaRPr lang="en-US"/>
        </a:p>
      </dgm:t>
    </dgm:pt>
    <dgm:pt modelId="{B31B7A81-1AF4-4145-9EA1-5B9BAC808D58}">
      <dgm:prSet phldrT="[Text]"/>
      <dgm:spPr/>
      <dgm:t>
        <a:bodyPr/>
        <a:lstStyle/>
        <a:p>
          <a:r>
            <a:rPr lang="en-US" dirty="0" smtClean="0"/>
            <a:t>Your pictures should be relevant and match the tone and pace of your presentation</a:t>
          </a:r>
          <a:endParaRPr lang="en-US" dirty="0"/>
        </a:p>
      </dgm:t>
    </dgm:pt>
    <dgm:pt modelId="{29DAF226-4C10-45DD-AF9F-383DD7942127}" type="parTrans" cxnId="{288695DF-99BA-4DB3-99EF-FF368D3EFCB0}">
      <dgm:prSet/>
      <dgm:spPr/>
      <dgm:t>
        <a:bodyPr/>
        <a:lstStyle/>
        <a:p>
          <a:endParaRPr lang="en-US"/>
        </a:p>
      </dgm:t>
    </dgm:pt>
    <dgm:pt modelId="{6D454CBA-CAB9-4444-83C1-5F367043B30B}" type="sibTrans" cxnId="{288695DF-99BA-4DB3-99EF-FF368D3EFCB0}">
      <dgm:prSet/>
      <dgm:spPr/>
      <dgm:t>
        <a:bodyPr/>
        <a:lstStyle/>
        <a:p>
          <a:endParaRPr lang="en-US"/>
        </a:p>
      </dgm:t>
    </dgm:pt>
    <dgm:pt modelId="{D7B467A9-F3E7-4543-9DC4-70F99C9F24C6}">
      <dgm:prSet phldrT="[Text]" phldr="1"/>
      <dgm:spPr/>
      <dgm:t>
        <a:bodyPr/>
        <a:lstStyle/>
        <a:p>
          <a:endParaRPr lang="en-US" dirty="0"/>
        </a:p>
      </dgm:t>
    </dgm:pt>
    <dgm:pt modelId="{951641AB-D368-4627-AC45-79ADA1BBA2EB}" type="parTrans" cxnId="{EA013632-09DF-44E6-A2F2-847011C1553B}">
      <dgm:prSet/>
      <dgm:spPr/>
      <dgm:t>
        <a:bodyPr/>
        <a:lstStyle/>
        <a:p>
          <a:endParaRPr lang="en-US"/>
        </a:p>
      </dgm:t>
    </dgm:pt>
    <dgm:pt modelId="{0235B5B9-236F-4FB0-B9DA-9BCA4B83F05B}" type="sibTrans" cxnId="{EA013632-09DF-44E6-A2F2-847011C1553B}">
      <dgm:prSet/>
      <dgm:spPr/>
      <dgm:t>
        <a:bodyPr/>
        <a:lstStyle/>
        <a:p>
          <a:endParaRPr lang="en-US"/>
        </a:p>
      </dgm:t>
    </dgm:pt>
    <dgm:pt modelId="{DE5E194F-E25F-4165-B13B-293A34E81428}">
      <dgm:prSet phldrT="[Text]"/>
      <dgm:spPr/>
      <dgm:t>
        <a:bodyPr/>
        <a:lstStyle/>
        <a:p>
          <a:r>
            <a:rPr lang="en-US" dirty="0" smtClean="0"/>
            <a:t>Make sure you cite your images, graphs, formulas, either on bottom of slide or in a final slide bibliography</a:t>
          </a:r>
          <a:endParaRPr lang="en-US" dirty="0"/>
        </a:p>
      </dgm:t>
    </dgm:pt>
    <dgm:pt modelId="{068FDD49-DCD5-4DEA-A605-EF1BF6035FC1}" type="parTrans" cxnId="{429727AE-073A-427D-B226-8FA617635997}">
      <dgm:prSet/>
      <dgm:spPr/>
      <dgm:t>
        <a:bodyPr/>
        <a:lstStyle/>
        <a:p>
          <a:endParaRPr lang="en-US"/>
        </a:p>
      </dgm:t>
    </dgm:pt>
    <dgm:pt modelId="{DB6584B3-6730-40A6-A0B9-28526DA6D837}" type="sibTrans" cxnId="{429727AE-073A-427D-B226-8FA617635997}">
      <dgm:prSet/>
      <dgm:spPr/>
      <dgm:t>
        <a:bodyPr/>
        <a:lstStyle/>
        <a:p>
          <a:endParaRPr lang="en-US"/>
        </a:p>
      </dgm:t>
    </dgm:pt>
    <dgm:pt modelId="{0AEF3637-2230-48B0-89E8-A3FA1890B107}" type="pres">
      <dgm:prSet presAssocID="{BE54CEB8-674B-4D6D-925C-79594FD78867}" presName="linearFlow" presStyleCnt="0">
        <dgm:presLayoutVars>
          <dgm:dir/>
          <dgm:animLvl val="lvl"/>
          <dgm:resizeHandles val="exact"/>
        </dgm:presLayoutVars>
      </dgm:prSet>
      <dgm:spPr/>
      <dgm:t>
        <a:bodyPr/>
        <a:lstStyle/>
        <a:p>
          <a:endParaRPr lang="en-US"/>
        </a:p>
      </dgm:t>
    </dgm:pt>
    <dgm:pt modelId="{A0009B6D-DB5F-46FA-A0AD-E73CF8E5A09A}" type="pres">
      <dgm:prSet presAssocID="{3B951983-1467-4438-AB5A-00F6DFA16E71}" presName="composite" presStyleCnt="0"/>
      <dgm:spPr/>
    </dgm:pt>
    <dgm:pt modelId="{1784D722-A62A-41ED-809A-030C62705CE4}" type="pres">
      <dgm:prSet presAssocID="{3B951983-1467-4438-AB5A-00F6DFA16E71}" presName="parentText" presStyleLbl="alignNode1" presStyleIdx="0" presStyleCnt="3">
        <dgm:presLayoutVars>
          <dgm:chMax val="1"/>
          <dgm:bulletEnabled val="1"/>
        </dgm:presLayoutVars>
      </dgm:prSet>
      <dgm:spPr/>
      <dgm:t>
        <a:bodyPr/>
        <a:lstStyle/>
        <a:p>
          <a:endParaRPr lang="en-US"/>
        </a:p>
      </dgm:t>
    </dgm:pt>
    <dgm:pt modelId="{61276D86-2B48-4669-9DC2-9C9981B30D2E}" type="pres">
      <dgm:prSet presAssocID="{3B951983-1467-4438-AB5A-00F6DFA16E71}" presName="descendantText" presStyleLbl="alignAcc1" presStyleIdx="0" presStyleCnt="3">
        <dgm:presLayoutVars>
          <dgm:bulletEnabled val="1"/>
        </dgm:presLayoutVars>
      </dgm:prSet>
      <dgm:spPr/>
      <dgm:t>
        <a:bodyPr/>
        <a:lstStyle/>
        <a:p>
          <a:endParaRPr lang="en-US"/>
        </a:p>
      </dgm:t>
    </dgm:pt>
    <dgm:pt modelId="{511E2E6C-8B12-4940-AB4A-E7B80AD54C14}" type="pres">
      <dgm:prSet presAssocID="{E37FE69F-6DDA-4217-A510-EEC0100EFF5A}" presName="sp" presStyleCnt="0"/>
      <dgm:spPr/>
    </dgm:pt>
    <dgm:pt modelId="{16A371E7-19E2-4B72-A62F-3E1DB396EAF9}" type="pres">
      <dgm:prSet presAssocID="{A9F69494-D6D3-4EB8-8F2F-02D755C2BC06}" presName="composite" presStyleCnt="0"/>
      <dgm:spPr/>
    </dgm:pt>
    <dgm:pt modelId="{93796197-1513-4B41-80E5-C4F2E6110443}" type="pres">
      <dgm:prSet presAssocID="{A9F69494-D6D3-4EB8-8F2F-02D755C2BC06}" presName="parentText" presStyleLbl="alignNode1" presStyleIdx="1" presStyleCnt="3">
        <dgm:presLayoutVars>
          <dgm:chMax val="1"/>
          <dgm:bulletEnabled val="1"/>
        </dgm:presLayoutVars>
      </dgm:prSet>
      <dgm:spPr/>
      <dgm:t>
        <a:bodyPr/>
        <a:lstStyle/>
        <a:p>
          <a:endParaRPr lang="en-US"/>
        </a:p>
      </dgm:t>
    </dgm:pt>
    <dgm:pt modelId="{E57F00CE-527D-44FD-BDA0-CD90525EC707}" type="pres">
      <dgm:prSet presAssocID="{A9F69494-D6D3-4EB8-8F2F-02D755C2BC06}" presName="descendantText" presStyleLbl="alignAcc1" presStyleIdx="1" presStyleCnt="3">
        <dgm:presLayoutVars>
          <dgm:bulletEnabled val="1"/>
        </dgm:presLayoutVars>
      </dgm:prSet>
      <dgm:spPr/>
      <dgm:t>
        <a:bodyPr/>
        <a:lstStyle/>
        <a:p>
          <a:endParaRPr lang="en-US"/>
        </a:p>
      </dgm:t>
    </dgm:pt>
    <dgm:pt modelId="{8437EC15-6653-49A5-85D2-60E7A6104199}" type="pres">
      <dgm:prSet presAssocID="{22CB78D0-47A3-404A-9F19-A5F36B50BAB6}" presName="sp" presStyleCnt="0"/>
      <dgm:spPr/>
    </dgm:pt>
    <dgm:pt modelId="{F38F8CDF-8B0A-4053-A068-6D03988A8BF8}" type="pres">
      <dgm:prSet presAssocID="{D7B467A9-F3E7-4543-9DC4-70F99C9F24C6}" presName="composite" presStyleCnt="0"/>
      <dgm:spPr/>
    </dgm:pt>
    <dgm:pt modelId="{A9905A61-CDE9-4A5D-89F5-05B7E3477BC9}" type="pres">
      <dgm:prSet presAssocID="{D7B467A9-F3E7-4543-9DC4-70F99C9F24C6}" presName="parentText" presStyleLbl="alignNode1" presStyleIdx="2" presStyleCnt="3">
        <dgm:presLayoutVars>
          <dgm:chMax val="1"/>
          <dgm:bulletEnabled val="1"/>
        </dgm:presLayoutVars>
      </dgm:prSet>
      <dgm:spPr/>
      <dgm:t>
        <a:bodyPr/>
        <a:lstStyle/>
        <a:p>
          <a:endParaRPr lang="en-US"/>
        </a:p>
      </dgm:t>
    </dgm:pt>
    <dgm:pt modelId="{A30F22AA-CA08-41C6-9310-E9BDC286E26F}" type="pres">
      <dgm:prSet presAssocID="{D7B467A9-F3E7-4543-9DC4-70F99C9F24C6}" presName="descendantText" presStyleLbl="alignAcc1" presStyleIdx="2" presStyleCnt="3">
        <dgm:presLayoutVars>
          <dgm:bulletEnabled val="1"/>
        </dgm:presLayoutVars>
      </dgm:prSet>
      <dgm:spPr/>
      <dgm:t>
        <a:bodyPr/>
        <a:lstStyle/>
        <a:p>
          <a:endParaRPr lang="en-US"/>
        </a:p>
      </dgm:t>
    </dgm:pt>
  </dgm:ptLst>
  <dgm:cxnLst>
    <dgm:cxn modelId="{429727AE-073A-427D-B226-8FA617635997}" srcId="{D7B467A9-F3E7-4543-9DC4-70F99C9F24C6}" destId="{DE5E194F-E25F-4165-B13B-293A34E81428}" srcOrd="0" destOrd="0" parTransId="{068FDD49-DCD5-4DEA-A605-EF1BF6035FC1}" sibTransId="{DB6584B3-6730-40A6-A0B9-28526DA6D837}"/>
    <dgm:cxn modelId="{A1B12637-2A5B-4C46-AF49-03C4078EA239}" type="presOf" srcId="{DE5E194F-E25F-4165-B13B-293A34E81428}" destId="{A30F22AA-CA08-41C6-9310-E9BDC286E26F}" srcOrd="0" destOrd="0" presId="urn:microsoft.com/office/officeart/2005/8/layout/chevron2"/>
    <dgm:cxn modelId="{D88DEAB2-FB3D-46CC-9A37-84A2FFB4FCA2}" srcId="{BE54CEB8-674B-4D6D-925C-79594FD78867}" destId="{3B951983-1467-4438-AB5A-00F6DFA16E71}" srcOrd="0" destOrd="0" parTransId="{2761ADB7-7C6E-4F90-BF2A-12757ABFF298}" sibTransId="{E37FE69F-6DDA-4217-A510-EEC0100EFF5A}"/>
    <dgm:cxn modelId="{EA013632-09DF-44E6-A2F2-847011C1553B}" srcId="{BE54CEB8-674B-4D6D-925C-79594FD78867}" destId="{D7B467A9-F3E7-4543-9DC4-70F99C9F24C6}" srcOrd="2" destOrd="0" parTransId="{951641AB-D368-4627-AC45-79ADA1BBA2EB}" sibTransId="{0235B5B9-236F-4FB0-B9DA-9BCA4B83F05B}"/>
    <dgm:cxn modelId="{288695DF-99BA-4DB3-99EF-FF368D3EFCB0}" srcId="{A9F69494-D6D3-4EB8-8F2F-02D755C2BC06}" destId="{B31B7A81-1AF4-4145-9EA1-5B9BAC808D58}" srcOrd="1" destOrd="0" parTransId="{29DAF226-4C10-45DD-AF9F-383DD7942127}" sibTransId="{6D454CBA-CAB9-4444-83C1-5F367043B30B}"/>
    <dgm:cxn modelId="{90A65E2C-EA5C-4E84-9F46-D05B47795A98}" srcId="{A9F69494-D6D3-4EB8-8F2F-02D755C2BC06}" destId="{31888E8E-693B-41B5-8457-25EDB4A4FA19}" srcOrd="0" destOrd="0" parTransId="{36333878-E0B7-4863-A9BF-16B3B28E256D}" sibTransId="{9F581F75-EC7D-4AEB-B1EE-10E7CB80C1E2}"/>
    <dgm:cxn modelId="{F6FA2F5E-1B04-4133-83B5-73793B5ADA67}" type="presOf" srcId="{A9F69494-D6D3-4EB8-8F2F-02D755C2BC06}" destId="{93796197-1513-4B41-80E5-C4F2E6110443}" srcOrd="0" destOrd="0" presId="urn:microsoft.com/office/officeart/2005/8/layout/chevron2"/>
    <dgm:cxn modelId="{4324C3A0-DE09-4492-96F1-315EE7DDBCE1}" srcId="{3B951983-1467-4438-AB5A-00F6DFA16E71}" destId="{C7A2CEE4-8590-42BD-A4D0-1CE262943A48}" srcOrd="1" destOrd="0" parTransId="{5A693D83-D9FA-4D6B-859D-4A4B6D13E449}" sibTransId="{650F4F99-7046-4CFB-8E4F-7A6E634EC936}"/>
    <dgm:cxn modelId="{4D2567E2-251E-4FAF-BC4A-9D59036369F1}" type="presOf" srcId="{D7B467A9-F3E7-4543-9DC4-70F99C9F24C6}" destId="{A9905A61-CDE9-4A5D-89F5-05B7E3477BC9}" srcOrd="0" destOrd="0" presId="urn:microsoft.com/office/officeart/2005/8/layout/chevron2"/>
    <dgm:cxn modelId="{5D16BA19-BC94-4B0C-8AE0-C8017F2817D3}" type="presOf" srcId="{31888E8E-693B-41B5-8457-25EDB4A4FA19}" destId="{E57F00CE-527D-44FD-BDA0-CD90525EC707}" srcOrd="0" destOrd="0" presId="urn:microsoft.com/office/officeart/2005/8/layout/chevron2"/>
    <dgm:cxn modelId="{67B19A9A-10BC-4840-87DA-1070102470F6}" type="presOf" srcId="{BE54CEB8-674B-4D6D-925C-79594FD78867}" destId="{0AEF3637-2230-48B0-89E8-A3FA1890B107}" srcOrd="0" destOrd="0" presId="urn:microsoft.com/office/officeart/2005/8/layout/chevron2"/>
    <dgm:cxn modelId="{4C6DF155-EA3E-462C-9DA3-3A0141886B72}" type="presOf" srcId="{A595DE9A-FC49-4F73-9B1D-96DD088B7B76}" destId="{61276D86-2B48-4669-9DC2-9C9981B30D2E}" srcOrd="0" destOrd="0" presId="urn:microsoft.com/office/officeart/2005/8/layout/chevron2"/>
    <dgm:cxn modelId="{D045DBE3-FA6A-4D6F-B0AC-D83DE2D72F22}" type="presOf" srcId="{B31B7A81-1AF4-4145-9EA1-5B9BAC808D58}" destId="{E57F00CE-527D-44FD-BDA0-CD90525EC707}" srcOrd="0" destOrd="1" presId="urn:microsoft.com/office/officeart/2005/8/layout/chevron2"/>
    <dgm:cxn modelId="{5B34B40E-D7E2-40A3-BB17-100A9EC70D01}" srcId="{BE54CEB8-674B-4D6D-925C-79594FD78867}" destId="{A9F69494-D6D3-4EB8-8F2F-02D755C2BC06}" srcOrd="1" destOrd="0" parTransId="{C79BF113-5D94-4360-A343-0874BE94D81C}" sibTransId="{22CB78D0-47A3-404A-9F19-A5F36B50BAB6}"/>
    <dgm:cxn modelId="{9C423663-0F55-4D70-87F7-877F16789448}" srcId="{3B951983-1467-4438-AB5A-00F6DFA16E71}" destId="{A595DE9A-FC49-4F73-9B1D-96DD088B7B76}" srcOrd="0" destOrd="0" parTransId="{91ADDA8D-333B-40C5-8AFE-E68BFD511904}" sibTransId="{E38117CD-EF05-4A9C-B94D-C03D22372FF2}"/>
    <dgm:cxn modelId="{FDF33652-8C7C-4A4C-91B9-C40439E865E2}" type="presOf" srcId="{C7A2CEE4-8590-42BD-A4D0-1CE262943A48}" destId="{61276D86-2B48-4669-9DC2-9C9981B30D2E}" srcOrd="0" destOrd="1" presId="urn:microsoft.com/office/officeart/2005/8/layout/chevron2"/>
    <dgm:cxn modelId="{6685AA3E-DC01-4AC6-86B2-EC756C1C2E06}" type="presOf" srcId="{3B951983-1467-4438-AB5A-00F6DFA16E71}" destId="{1784D722-A62A-41ED-809A-030C62705CE4}" srcOrd="0" destOrd="0" presId="urn:microsoft.com/office/officeart/2005/8/layout/chevron2"/>
    <dgm:cxn modelId="{91EF61D1-AE8F-434F-A884-31CEFC895409}" type="presParOf" srcId="{0AEF3637-2230-48B0-89E8-A3FA1890B107}" destId="{A0009B6D-DB5F-46FA-A0AD-E73CF8E5A09A}" srcOrd="0" destOrd="0" presId="urn:microsoft.com/office/officeart/2005/8/layout/chevron2"/>
    <dgm:cxn modelId="{9B852E04-BF85-40A7-938F-8A26A2F11760}" type="presParOf" srcId="{A0009B6D-DB5F-46FA-A0AD-E73CF8E5A09A}" destId="{1784D722-A62A-41ED-809A-030C62705CE4}" srcOrd="0" destOrd="0" presId="urn:microsoft.com/office/officeart/2005/8/layout/chevron2"/>
    <dgm:cxn modelId="{7435EDAA-92FC-4842-B1ED-F95E1A72069E}" type="presParOf" srcId="{A0009B6D-DB5F-46FA-A0AD-E73CF8E5A09A}" destId="{61276D86-2B48-4669-9DC2-9C9981B30D2E}" srcOrd="1" destOrd="0" presId="urn:microsoft.com/office/officeart/2005/8/layout/chevron2"/>
    <dgm:cxn modelId="{9E64CE98-1978-438A-9435-501DDB6306CB}" type="presParOf" srcId="{0AEF3637-2230-48B0-89E8-A3FA1890B107}" destId="{511E2E6C-8B12-4940-AB4A-E7B80AD54C14}" srcOrd="1" destOrd="0" presId="urn:microsoft.com/office/officeart/2005/8/layout/chevron2"/>
    <dgm:cxn modelId="{37DC73A8-AA9E-493C-9162-0A13AB9DEB9B}" type="presParOf" srcId="{0AEF3637-2230-48B0-89E8-A3FA1890B107}" destId="{16A371E7-19E2-4B72-A62F-3E1DB396EAF9}" srcOrd="2" destOrd="0" presId="urn:microsoft.com/office/officeart/2005/8/layout/chevron2"/>
    <dgm:cxn modelId="{45BB3D65-D1F0-4AE3-A241-A16A47DB7ECD}" type="presParOf" srcId="{16A371E7-19E2-4B72-A62F-3E1DB396EAF9}" destId="{93796197-1513-4B41-80E5-C4F2E6110443}" srcOrd="0" destOrd="0" presId="urn:microsoft.com/office/officeart/2005/8/layout/chevron2"/>
    <dgm:cxn modelId="{9C8EA5B5-B63D-45F7-9FCD-80F6A6F8B0F1}" type="presParOf" srcId="{16A371E7-19E2-4B72-A62F-3E1DB396EAF9}" destId="{E57F00CE-527D-44FD-BDA0-CD90525EC707}" srcOrd="1" destOrd="0" presId="urn:microsoft.com/office/officeart/2005/8/layout/chevron2"/>
    <dgm:cxn modelId="{CB374D8D-F742-4CC4-A8D8-25E84050B430}" type="presParOf" srcId="{0AEF3637-2230-48B0-89E8-A3FA1890B107}" destId="{8437EC15-6653-49A5-85D2-60E7A6104199}" srcOrd="3" destOrd="0" presId="urn:microsoft.com/office/officeart/2005/8/layout/chevron2"/>
    <dgm:cxn modelId="{7354A2E2-D47A-4C71-9F4E-2B632DCC6296}" type="presParOf" srcId="{0AEF3637-2230-48B0-89E8-A3FA1890B107}" destId="{F38F8CDF-8B0A-4053-A068-6D03988A8BF8}" srcOrd="4" destOrd="0" presId="urn:microsoft.com/office/officeart/2005/8/layout/chevron2"/>
    <dgm:cxn modelId="{9BCD2297-8AB3-41AF-819D-DEFB5937C468}" type="presParOf" srcId="{F38F8CDF-8B0A-4053-A068-6D03988A8BF8}" destId="{A9905A61-CDE9-4A5D-89F5-05B7E3477BC9}" srcOrd="0" destOrd="0" presId="urn:microsoft.com/office/officeart/2005/8/layout/chevron2"/>
    <dgm:cxn modelId="{73AE3D3C-A565-4D1D-841C-576E50F795B2}" type="presParOf" srcId="{F38F8CDF-8B0A-4053-A068-6D03988A8BF8}" destId="{A30F22AA-CA08-41C6-9310-E9BDC286E2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4D722-A62A-41ED-809A-030C62705CE4}">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1" y="573596"/>
        <a:ext cx="1146297" cy="491270"/>
      </dsp:txXfrm>
    </dsp:sp>
    <dsp:sp modelId="{61276D86-2B48-4669-9DC2-9C9981B30D2E}">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Know what you’re going to talk about</a:t>
          </a:r>
          <a:endParaRPr lang="en-US" sz="2100" kern="1200" dirty="0"/>
        </a:p>
        <a:p>
          <a:pPr marL="228600" lvl="1" indent="-228600" algn="l" defTabSz="933450">
            <a:lnSpc>
              <a:spcPct val="90000"/>
            </a:lnSpc>
            <a:spcBef>
              <a:spcPct val="0"/>
            </a:spcBef>
            <a:spcAft>
              <a:spcPct val="15000"/>
            </a:spcAft>
            <a:buChar char="••"/>
          </a:pPr>
          <a:r>
            <a:rPr lang="en-US" sz="2100" kern="1200" dirty="0" smtClean="0"/>
            <a:t>Determine the images, graphs, and formulas to use to best enhance your ideas</a:t>
          </a:r>
          <a:endParaRPr lang="en-US" sz="2100" kern="1200" dirty="0"/>
        </a:p>
      </dsp:txBody>
      <dsp:txXfrm rot="-5400000">
        <a:off x="1146298" y="52408"/>
        <a:ext cx="7031341" cy="960496"/>
      </dsp:txXfrm>
    </dsp:sp>
    <dsp:sp modelId="{93796197-1513-4B41-80E5-C4F2E6110443}">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1" y="2017346"/>
        <a:ext cx="1146297" cy="491270"/>
      </dsp:txXfrm>
    </dsp:sp>
    <dsp:sp modelId="{E57F00CE-527D-44FD-BDA0-CD90525EC707}">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Use minimal text</a:t>
          </a:r>
          <a:endParaRPr lang="en-US" sz="2100" kern="1200" dirty="0"/>
        </a:p>
        <a:p>
          <a:pPr marL="228600" lvl="1" indent="-228600" algn="l" defTabSz="933450">
            <a:lnSpc>
              <a:spcPct val="90000"/>
            </a:lnSpc>
            <a:spcBef>
              <a:spcPct val="0"/>
            </a:spcBef>
            <a:spcAft>
              <a:spcPct val="15000"/>
            </a:spcAft>
            <a:buChar char="••"/>
          </a:pPr>
          <a:r>
            <a:rPr lang="en-US" sz="2100" kern="1200" dirty="0" smtClean="0"/>
            <a:t>Your pictures should be relevant and match the tone and pace of your presentation</a:t>
          </a:r>
          <a:endParaRPr lang="en-US" sz="2100" kern="1200" dirty="0"/>
        </a:p>
      </dsp:txBody>
      <dsp:txXfrm rot="-5400000">
        <a:off x="1146298" y="1496158"/>
        <a:ext cx="7031341" cy="960496"/>
      </dsp:txXfrm>
    </dsp:sp>
    <dsp:sp modelId="{A9905A61-CDE9-4A5D-89F5-05B7E3477BC9}">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1" y="3461096"/>
        <a:ext cx="1146297" cy="491270"/>
      </dsp:txXfrm>
    </dsp:sp>
    <dsp:sp modelId="{A30F22AA-CA08-41C6-9310-E9BDC286E26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Make sure you cite your images, graphs, formulas, either on bottom of slide or in a final slide bibliography</a:t>
          </a:r>
          <a:endParaRPr lang="en-US" sz="2100" kern="1200" dirty="0"/>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9927F-3B95-4A00-99CD-D8365F66FAB0}" type="datetimeFigureOut">
              <a:rPr lang="en-US" smtClean="0"/>
              <a:t>7/21/16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26059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9927F-3B95-4A00-99CD-D8365F66FAB0}" type="datetimeFigureOut">
              <a:rPr lang="en-US" smtClean="0"/>
              <a:t>7/21/16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341688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9927F-3B95-4A00-99CD-D8365F66FAB0}" type="datetimeFigureOut">
              <a:rPr lang="en-US" smtClean="0"/>
              <a:t>7/21/16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278757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9927F-3B95-4A00-99CD-D8365F66FAB0}" type="datetimeFigureOut">
              <a:rPr lang="en-US" smtClean="0"/>
              <a:t>7/21/16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334889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9927F-3B95-4A00-99CD-D8365F66FAB0}" type="datetimeFigureOut">
              <a:rPr lang="en-US" smtClean="0"/>
              <a:t>7/21/16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1392526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99927F-3B95-4A00-99CD-D8365F66FAB0}" type="datetimeFigureOut">
              <a:rPr lang="en-US" smtClean="0"/>
              <a:t>7/21/16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427168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9927F-3B95-4A00-99CD-D8365F66FAB0}" type="datetimeFigureOut">
              <a:rPr lang="en-US" smtClean="0"/>
              <a:t>7/21/16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175481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9927F-3B95-4A00-99CD-D8365F66FAB0}" type="datetimeFigureOut">
              <a:rPr lang="en-US" smtClean="0"/>
              <a:t>7/21/16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178074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9927F-3B95-4A00-99CD-D8365F66FAB0}" type="datetimeFigureOut">
              <a:rPr lang="en-US" smtClean="0"/>
              <a:t>7/21/16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288090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9927F-3B95-4A00-99CD-D8365F66FAB0}" type="datetimeFigureOut">
              <a:rPr lang="en-US" smtClean="0"/>
              <a:t>7/21/16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159427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9927F-3B95-4A00-99CD-D8365F66FAB0}" type="datetimeFigureOut">
              <a:rPr lang="en-US" smtClean="0"/>
              <a:t>7/21/16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9FB77-165B-42C5-BCEF-34474FACE71A}" type="slidenum">
              <a:rPr lang="en-US" smtClean="0"/>
              <a:t>‹#›</a:t>
            </a:fld>
            <a:endParaRPr lang="en-US" dirty="0"/>
          </a:p>
        </p:txBody>
      </p:sp>
    </p:spTree>
    <p:extLst>
      <p:ext uri="{BB962C8B-B14F-4D97-AF65-F5344CB8AC3E}">
        <p14:creationId xmlns:p14="http://schemas.microsoft.com/office/powerpoint/2010/main" val="2410944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9927F-3B95-4A00-99CD-D8365F66FAB0}" type="datetimeFigureOut">
              <a:rPr lang="en-US" smtClean="0"/>
              <a:t>7/21/16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9FB77-165B-42C5-BCEF-34474FACE71A}" type="slidenum">
              <a:rPr lang="en-US" smtClean="0"/>
              <a:t>‹#›</a:t>
            </a:fld>
            <a:endParaRPr lang="en-US" dirty="0"/>
          </a:p>
        </p:txBody>
      </p:sp>
    </p:spTree>
    <p:extLst>
      <p:ext uri="{BB962C8B-B14F-4D97-AF65-F5344CB8AC3E}">
        <p14:creationId xmlns:p14="http://schemas.microsoft.com/office/powerpoint/2010/main" val="2332087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Create a PowerPoint Presentation </a:t>
            </a:r>
            <a:endParaRPr lang="en-US" dirty="0"/>
          </a:p>
        </p:txBody>
      </p:sp>
      <p:sp>
        <p:nvSpPr>
          <p:cNvPr id="3" name="Subtitle 2"/>
          <p:cNvSpPr>
            <a:spLocks noGrp="1"/>
          </p:cNvSpPr>
          <p:nvPr>
            <p:ph type="subTitle" idx="1"/>
          </p:nvPr>
        </p:nvSpPr>
        <p:spPr/>
        <p:txBody>
          <a:bodyPr/>
          <a:lstStyle/>
          <a:p>
            <a:r>
              <a:rPr lang="en-US" dirty="0" smtClean="0"/>
              <a:t>(This is going to be awesome and informative, we promise)</a:t>
            </a:r>
            <a:endParaRPr lang="en-US" dirty="0"/>
          </a:p>
        </p:txBody>
      </p:sp>
    </p:spTree>
    <p:extLst>
      <p:ext uri="{BB962C8B-B14F-4D97-AF65-F5344CB8AC3E}">
        <p14:creationId xmlns:p14="http://schemas.microsoft.com/office/powerpoint/2010/main" val="20474580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Art</a:t>
            </a:r>
            <a:endParaRPr lang="en-US" dirty="0"/>
          </a:p>
        </p:txBody>
      </p:sp>
      <p:pic>
        <p:nvPicPr>
          <p:cNvPr id="6" name="Content Placeholder 5" descr="cycle_smartart.jpg"/>
          <p:cNvPicPr>
            <a:picLocks noGrp="1" noChangeAspect="1"/>
          </p:cNvPicPr>
          <p:nvPr>
            <p:ph idx="1"/>
          </p:nvPr>
        </p:nvPicPr>
        <p:blipFill>
          <a:blip r:embed="rId2">
            <a:extLst>
              <a:ext uri="{28A0092B-C50C-407E-A947-70E740481C1C}">
                <a14:useLocalDpi xmlns:a14="http://schemas.microsoft.com/office/drawing/2010/main" val="0"/>
              </a:ext>
            </a:extLst>
          </a:blip>
          <a:srcRect l="1439" r="1439"/>
          <a:stretch>
            <a:fillRect/>
          </a:stretch>
        </p:blipFill>
        <p:spPr/>
      </p:pic>
    </p:spTree>
    <p:extLst>
      <p:ext uri="{BB962C8B-B14F-4D97-AF65-F5344CB8AC3E}">
        <p14:creationId xmlns:p14="http://schemas.microsoft.com/office/powerpoint/2010/main" val="339969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Art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334000" cy="434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744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Block Diagram </a:t>
            </a:r>
            <a:endParaRPr lang="en-US" dirty="0"/>
          </a:p>
        </p:txBody>
      </p:sp>
      <p:pic>
        <p:nvPicPr>
          <p:cNvPr id="4" name="Content Placeholder 3" descr="Engineering-mini-projects1.pdf"/>
          <p:cNvPicPr>
            <a:picLocks noGrp="1" noChangeAspect="1"/>
          </p:cNvPicPr>
          <p:nvPr>
            <p:ph idx="1"/>
          </p:nvPr>
        </p:nvPicPr>
        <p:blipFill>
          <a:blip r:embed="rId2">
            <a:extLst>
              <a:ext uri="{28A0092B-C50C-407E-A947-70E740481C1C}">
                <a14:useLocalDpi xmlns:a14="http://schemas.microsoft.com/office/drawing/2010/main" val="0"/>
              </a:ext>
            </a:extLst>
          </a:blip>
          <a:srcRect t="28409" b="28409"/>
          <a:stretch>
            <a:fillRect/>
          </a:stretch>
        </p:blipFill>
        <p:spPr/>
      </p:pic>
      <p:pic>
        <p:nvPicPr>
          <p:cNvPr id="5" name="Picture 4" descr="Engineering-mini-project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750" y="1592263"/>
            <a:ext cx="6000750" cy="3419475"/>
          </a:xfrm>
          <a:prstGeom prst="rect">
            <a:avLst/>
          </a:prstGeom>
        </p:spPr>
      </p:pic>
    </p:spTree>
    <p:extLst>
      <p:ext uri="{BB962C8B-B14F-4D97-AF65-F5344CB8AC3E}">
        <p14:creationId xmlns:p14="http://schemas.microsoft.com/office/powerpoint/2010/main" val="18339349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Photographs</a:t>
            </a:r>
            <a:endParaRPr lang="en-US" dirty="0"/>
          </a:p>
        </p:txBody>
      </p:sp>
      <p:sp>
        <p:nvSpPr>
          <p:cNvPr id="3" name="Content Placeholder 2"/>
          <p:cNvSpPr>
            <a:spLocks noGrp="1"/>
          </p:cNvSpPr>
          <p:nvPr>
            <p:ph idx="1"/>
          </p:nvPr>
        </p:nvSpPr>
        <p:spPr/>
        <p:txBody>
          <a:bodyPr/>
          <a:lstStyle/>
          <a:p>
            <a:r>
              <a:rPr lang="en-US" dirty="0"/>
              <a:t>Internet memes have surfaced within the past few years as a source of entertainment.</a:t>
            </a:r>
          </a:p>
          <a:p>
            <a:r>
              <a:rPr lang="en-US" dirty="0"/>
              <a:t>Typically, there is bold white font on the top and bottom of an easily recognizable picture.</a:t>
            </a:r>
          </a:p>
          <a:p>
            <a:r>
              <a:rPr lang="en-US" dirty="0"/>
              <a:t>We discourage the use of them for your presentations</a:t>
            </a:r>
          </a:p>
          <a:p>
            <a:r>
              <a:rPr lang="en-US" dirty="0"/>
              <a:t>Instead make sure you annotate any photographs that you use.</a:t>
            </a:r>
          </a:p>
          <a:p>
            <a:endParaRPr lang="en-US" dirty="0"/>
          </a:p>
        </p:txBody>
      </p:sp>
    </p:spTree>
    <p:extLst>
      <p:ext uri="{BB962C8B-B14F-4D97-AF65-F5344CB8AC3E}">
        <p14:creationId xmlns:p14="http://schemas.microsoft.com/office/powerpoint/2010/main" val="36124459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Condescending Wonka</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5105400" cy="506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113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Annotated Picture</a:t>
            </a:r>
            <a:endParaRPr lang="en-US" dirty="0"/>
          </a:p>
        </p:txBody>
      </p:sp>
      <p:pic>
        <p:nvPicPr>
          <p:cNvPr id="4" name="Content Placeholder 3" descr="506500967_1280.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205078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
            </a:r>
            <a:r>
              <a:rPr lang="en-US" dirty="0" smtClean="0"/>
              <a:t>Create </a:t>
            </a:r>
            <a:r>
              <a:rPr lang="en-US" dirty="0" smtClean="0"/>
              <a:t>Good Visual </a:t>
            </a:r>
            <a:r>
              <a:rPr lang="en-US" dirty="0" smtClean="0"/>
              <a:t>Aids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88799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4904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reminder…</a:t>
            </a:r>
            <a:endParaRPr lang="en-US" dirty="0"/>
          </a:p>
        </p:txBody>
      </p:sp>
      <p:sp>
        <p:nvSpPr>
          <p:cNvPr id="3" name="Content Placeholder 2"/>
          <p:cNvSpPr>
            <a:spLocks noGrp="1"/>
          </p:cNvSpPr>
          <p:nvPr>
            <p:ph idx="1"/>
          </p:nvPr>
        </p:nvSpPr>
        <p:spPr/>
        <p:txBody>
          <a:bodyPr/>
          <a:lstStyle/>
          <a:p>
            <a:r>
              <a:rPr lang="en-US" dirty="0" smtClean="0"/>
              <a:t>Some texts work on some computers and not on others. </a:t>
            </a:r>
          </a:p>
          <a:p>
            <a:r>
              <a:rPr lang="en-US" sz="1800" dirty="0" smtClean="0">
                <a:latin typeface="Wingdings 2" panose="05020102010507070707" pitchFamily="18" charset="2"/>
              </a:rPr>
              <a:t>Beware, because this could mess up formatting, and/or put your font into alien language. </a:t>
            </a:r>
          </a:p>
          <a:p>
            <a:r>
              <a:rPr lang="en-US" dirty="0" smtClean="0">
                <a:latin typeface="+mj-lt"/>
              </a:rPr>
              <a:t>“Beware, because this could mess up formatting, and/or put your font into alien language. “</a:t>
            </a:r>
          </a:p>
          <a:p>
            <a:pPr marL="0" indent="0">
              <a:buNone/>
            </a:pPr>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39215958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the final reminder (we promise)</a:t>
            </a:r>
            <a:endParaRPr lang="en-US" dirty="0"/>
          </a:p>
        </p:txBody>
      </p:sp>
      <p:sp>
        <p:nvSpPr>
          <p:cNvPr id="3" name="Content Placeholder 2"/>
          <p:cNvSpPr>
            <a:spLocks noGrp="1"/>
          </p:cNvSpPr>
          <p:nvPr>
            <p:ph idx="1"/>
          </p:nvPr>
        </p:nvSpPr>
        <p:spPr/>
        <p:txBody>
          <a:bodyPr>
            <a:normAutofit lnSpcReduction="10000"/>
          </a:bodyPr>
          <a:lstStyle/>
          <a:p>
            <a:r>
              <a:rPr lang="en-US" dirty="0"/>
              <a:t>Always </a:t>
            </a:r>
            <a:r>
              <a:rPr lang="en-US" b="1" dirty="0"/>
              <a:t>test</a:t>
            </a:r>
            <a:r>
              <a:rPr lang="en-US" dirty="0"/>
              <a:t> your presentation on the equipment you plan on using before your presentation. You do not want any surprises.</a:t>
            </a:r>
          </a:p>
          <a:p>
            <a:r>
              <a:rPr lang="en-US" dirty="0"/>
              <a:t> Make </a:t>
            </a:r>
            <a:r>
              <a:rPr lang="en-US" b="1" dirty="0"/>
              <a:t>sure</a:t>
            </a:r>
            <a:r>
              <a:rPr lang="en-US" dirty="0"/>
              <a:t> you save a copy of your visual aids elsewhere! </a:t>
            </a:r>
          </a:p>
          <a:p>
            <a:pPr lvl="1"/>
            <a:r>
              <a:rPr lang="en-US" dirty="0"/>
              <a:t>Email it to yourself</a:t>
            </a:r>
          </a:p>
          <a:p>
            <a:pPr lvl="1"/>
            <a:r>
              <a:rPr lang="en-US" dirty="0"/>
              <a:t>Save it on a USB</a:t>
            </a:r>
          </a:p>
          <a:p>
            <a:pPr lvl="1"/>
            <a:r>
              <a:rPr lang="en-US" dirty="0"/>
              <a:t>Ensure you have a backup because tech problems happen often</a:t>
            </a:r>
            <a:r>
              <a:rPr lang="en-US" dirty="0" smtClean="0"/>
              <a:t>.</a:t>
            </a:r>
            <a:endParaRPr lang="en-US" dirty="0"/>
          </a:p>
        </p:txBody>
      </p:sp>
    </p:spTree>
    <p:extLst>
      <p:ext uri="{BB962C8B-B14F-4D97-AF65-F5344CB8AC3E}">
        <p14:creationId xmlns:p14="http://schemas.microsoft.com/office/powerpoint/2010/main" val="2055883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mic Sans MS" panose="030F0702030302020204" pitchFamily="66" charset="0"/>
              </a:rPr>
              <a:t>THIS IS MY TITLE SLID</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sz="2000" dirty="0" smtClean="0">
                <a:solidFill>
                  <a:schemeClr val="bg1"/>
                </a:solidFill>
                <a:latin typeface="Comic Sans MS" panose="030F0702030302020204" pitchFamily="66" charset="0"/>
              </a:rPr>
              <a:t>Ermagherd writing is so fun and I love playing with colors</a:t>
            </a:r>
          </a:p>
          <a:p>
            <a:r>
              <a:rPr lang="en-US" sz="3600" dirty="0" smtClean="0">
                <a:solidFill>
                  <a:schemeClr val="bg1"/>
                </a:solidFill>
                <a:latin typeface="Comic Sans MS" panose="030F0702030302020204" pitchFamily="66" charset="0"/>
              </a:rPr>
              <a:t>Having inconsistent font size is cool</a:t>
            </a:r>
            <a:endParaRPr lang="en-US" sz="1000" dirty="0" smtClean="0">
              <a:solidFill>
                <a:schemeClr val="bg1"/>
              </a:solidFill>
              <a:latin typeface="Comic Sans MS" panose="030F0702030302020204" pitchFamily="66" charset="0"/>
            </a:endParaRPr>
          </a:p>
          <a:p>
            <a:r>
              <a:rPr lang="en-US" sz="1000" dirty="0" smtClean="0">
                <a:solidFill>
                  <a:schemeClr val="bg1"/>
                </a:solidFill>
                <a:latin typeface="Comic Sans MS" panose="030F0702030302020204" pitchFamily="66" charset="0"/>
              </a:rPr>
              <a:t>I like making my audience squint to read</a:t>
            </a:r>
          </a:p>
          <a:p>
            <a:r>
              <a:rPr lang="en-US" sz="2400" dirty="0" smtClean="0">
                <a:solidFill>
                  <a:schemeClr val="bg1"/>
                </a:solidFill>
                <a:latin typeface="+mj-lt"/>
              </a:rPr>
              <a:t>Why not also change font types? </a:t>
            </a:r>
          </a:p>
          <a:p>
            <a:r>
              <a:rPr lang="en-US" sz="2400" dirty="0" smtClean="0">
                <a:solidFill>
                  <a:schemeClr val="bg1"/>
                </a:solidFill>
                <a:latin typeface="+mj-lt"/>
              </a:rPr>
              <a:t>And definitely have COOL transitions with lots of sounds and flashiness</a:t>
            </a:r>
          </a:p>
          <a:p>
            <a:endParaRPr lang="en-US" sz="2400" dirty="0" smtClean="0">
              <a:solidFill>
                <a:schemeClr val="bg1"/>
              </a:solidFill>
              <a:latin typeface="+mj-lt"/>
            </a:endParaRPr>
          </a:p>
          <a:p>
            <a:endParaRPr lang="en-US" sz="2400" dirty="0" smtClean="0">
              <a:solidFill>
                <a:schemeClr val="bg1"/>
              </a:solidFill>
              <a:latin typeface="+mj-lt"/>
            </a:endParaRPr>
          </a:p>
          <a:p>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2392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My Title Slide</a:t>
            </a:r>
            <a:endParaRPr lang="en-US" dirty="0"/>
          </a:p>
        </p:txBody>
      </p:sp>
      <p:sp>
        <p:nvSpPr>
          <p:cNvPr id="3" name="Content Placeholder 2"/>
          <p:cNvSpPr>
            <a:spLocks noGrp="1"/>
          </p:cNvSpPr>
          <p:nvPr>
            <p:ph idx="1"/>
          </p:nvPr>
        </p:nvSpPr>
        <p:spPr/>
        <p:txBody>
          <a:bodyPr>
            <a:normAutofit/>
          </a:bodyPr>
          <a:lstStyle/>
          <a:p>
            <a:r>
              <a:rPr lang="en-US" sz="2000" dirty="0" smtClean="0"/>
              <a:t>Here is all the information I was going to put on here that I pretty much just copy-pasted from my paper in order to save time. Don’t worry, no one is ever going to read this much anyways. In fact, I’m going to use long words, and make sure I am superfluous as possible because I need to make sure I talk about EVERYTHING I meant to talk about in my paper. My topic is really cool. Like super cool. And I want to talk about it for over an hour. Too bad this presentation is short. </a:t>
            </a:r>
          </a:p>
          <a:p>
            <a:r>
              <a:rPr lang="en-US" sz="2000" dirty="0" smtClean="0"/>
              <a:t>Isn’t public speaking awesome?</a:t>
            </a:r>
          </a:p>
          <a:p>
            <a:r>
              <a:rPr lang="en-US" sz="2000" dirty="0" smtClean="0"/>
              <a:t>Here’s a picture of something to support something I was going to say but it looks like what I was saying took up too much space so here, have a picture of a cat. YAY CATS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71500"/>
            <a:ext cx="5715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938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My Title Slide</a:t>
            </a:r>
            <a:endParaRPr lang="en-US" dirty="0"/>
          </a:p>
        </p:txBody>
      </p:sp>
      <p:sp>
        <p:nvSpPr>
          <p:cNvPr id="3" name="Content Placeholder 2"/>
          <p:cNvSpPr>
            <a:spLocks noGrp="1"/>
          </p:cNvSpPr>
          <p:nvPr>
            <p:ph idx="1"/>
          </p:nvPr>
        </p:nvSpPr>
        <p:spPr/>
        <p:txBody>
          <a:bodyPr/>
          <a:lstStyle/>
          <a:p>
            <a:r>
              <a:rPr lang="en-US" sz="2400" dirty="0" smtClean="0"/>
              <a:t>Look at all the pictures I have to support what I am going to say</a:t>
            </a:r>
          </a:p>
          <a:p>
            <a:r>
              <a:rPr lang="en-US" sz="2400" dirty="0" smtClean="0"/>
              <a:t>Wow there are so many pictures I can’t wait to talk about them all</a:t>
            </a:r>
          </a:p>
          <a:p>
            <a:r>
              <a:rPr lang="en-US" sz="2400" dirty="0" smtClean="0"/>
              <a:t>Look at how beautifully colorful everything is</a:t>
            </a:r>
          </a:p>
          <a:p>
            <a:r>
              <a:rPr lang="en-US" sz="2400" dirty="0" smtClean="0"/>
              <a:t>Hooray for sound effects</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191000"/>
            <a:ext cx="1914525" cy="127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4191000"/>
            <a:ext cx="1981200" cy="131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733800"/>
            <a:ext cx="2228850" cy="125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4752373"/>
            <a:ext cx="3467100" cy="184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00042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7" name="applause.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arn(inVertical)">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04800"/>
            <a:ext cx="9296401" cy="572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This is My Title Slide</a:t>
            </a:r>
            <a:endParaRPr lang="en-US" dirty="0"/>
          </a:p>
        </p:txBody>
      </p:sp>
      <p:sp>
        <p:nvSpPr>
          <p:cNvPr id="3" name="Content Placeholder 2"/>
          <p:cNvSpPr>
            <a:spLocks noGrp="1"/>
          </p:cNvSpPr>
          <p:nvPr>
            <p:ph idx="1"/>
          </p:nvPr>
        </p:nvSpPr>
        <p:spPr/>
        <p:txBody>
          <a:bodyPr/>
          <a:lstStyle/>
          <a:p>
            <a:r>
              <a:rPr lang="en-US" dirty="0" smtClean="0"/>
              <a:t>I’m going to be talking about terrorism</a:t>
            </a:r>
          </a:p>
          <a:p>
            <a:r>
              <a:rPr lang="en-US" dirty="0" smtClean="0"/>
              <a:t>This is going to be important</a:t>
            </a:r>
          </a:p>
          <a:p>
            <a:r>
              <a:rPr lang="en-US" dirty="0" smtClean="0"/>
              <a:t>Why is my background an awkward seal meme? I </a:t>
            </a:r>
            <a:r>
              <a:rPr lang="en-US" dirty="0" err="1" smtClean="0"/>
              <a:t>dunno</a:t>
            </a:r>
            <a:r>
              <a:rPr lang="en-US" dirty="0" smtClean="0"/>
              <a:t>. Thought it would be cool.</a:t>
            </a:r>
            <a:endParaRPr lang="en-US" dirty="0"/>
          </a:p>
        </p:txBody>
      </p:sp>
    </p:spTree>
    <p:extLst>
      <p:ext uri="{BB962C8B-B14F-4D97-AF65-F5344CB8AC3E}">
        <p14:creationId xmlns:p14="http://schemas.microsoft.com/office/powerpoint/2010/main" val="19507925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Alright! Now onto the real tips</a:t>
            </a:r>
            <a:endParaRPr lang="en-US" dirty="0"/>
          </a:p>
        </p:txBody>
      </p:sp>
      <p:sp>
        <p:nvSpPr>
          <p:cNvPr id="3" name="Content Placeholder 2"/>
          <p:cNvSpPr>
            <a:spLocks noGrp="1"/>
          </p:cNvSpPr>
          <p:nvPr>
            <p:ph idx="1"/>
          </p:nvPr>
        </p:nvSpPr>
        <p:spPr/>
        <p:txBody>
          <a:bodyPr>
            <a:normAutofit/>
          </a:bodyPr>
          <a:lstStyle/>
          <a:p>
            <a:r>
              <a:rPr lang="en-US" dirty="0" smtClean="0"/>
              <a:t>PowerPoints are important as visual aids. Of course, you have other options (like Prezi), and charts and graphs. </a:t>
            </a:r>
          </a:p>
          <a:p>
            <a:r>
              <a:rPr lang="en-US" dirty="0" smtClean="0"/>
              <a:t>These are meant to enhance your presentation.</a:t>
            </a:r>
          </a:p>
          <a:p>
            <a:endParaRPr lang="en-US" dirty="0"/>
          </a:p>
        </p:txBody>
      </p:sp>
    </p:spTree>
    <p:extLst>
      <p:ext uri="{BB962C8B-B14F-4D97-AF65-F5344CB8AC3E}">
        <p14:creationId xmlns:p14="http://schemas.microsoft.com/office/powerpoint/2010/main" val="3461121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 y="0"/>
            <a:ext cx="930003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Tips continued</a:t>
            </a:r>
            <a:endParaRPr lang="en-US" dirty="0"/>
          </a:p>
        </p:txBody>
      </p:sp>
      <p:sp>
        <p:nvSpPr>
          <p:cNvPr id="3" name="Content Placeholder 2"/>
          <p:cNvSpPr>
            <a:spLocks noGrp="1"/>
          </p:cNvSpPr>
          <p:nvPr>
            <p:ph idx="1"/>
          </p:nvPr>
        </p:nvSpPr>
        <p:spPr/>
        <p:txBody>
          <a:bodyPr>
            <a:normAutofit/>
          </a:bodyPr>
          <a:lstStyle/>
          <a:p>
            <a:r>
              <a:rPr lang="en-US" sz="2400" dirty="0" smtClean="0"/>
              <a:t>That previous slide looked a bit boring, didn’t it? </a:t>
            </a:r>
          </a:p>
          <a:p>
            <a:r>
              <a:rPr lang="en-US" sz="2400" dirty="0" smtClean="0"/>
              <a:t>That’s because it had nothing to support it! </a:t>
            </a:r>
          </a:p>
          <a:p>
            <a:r>
              <a:rPr lang="en-US" sz="2400" dirty="0" smtClean="0"/>
              <a:t>Here’s a picture for reference—make sure it’s something relevant to your presentation. </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4724400" cy="31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100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text to your advantage</a:t>
            </a:r>
            <a:endParaRPr lang="en-US" dirty="0"/>
          </a:p>
        </p:txBody>
      </p:sp>
      <p:sp>
        <p:nvSpPr>
          <p:cNvPr id="3" name="Content Placeholder 2"/>
          <p:cNvSpPr>
            <a:spLocks noGrp="1"/>
          </p:cNvSpPr>
          <p:nvPr>
            <p:ph idx="1"/>
          </p:nvPr>
        </p:nvSpPr>
        <p:spPr/>
        <p:txBody>
          <a:bodyPr/>
          <a:lstStyle/>
          <a:p>
            <a:r>
              <a:rPr lang="en-US" dirty="0" smtClean="0"/>
              <a:t>Feel free to </a:t>
            </a:r>
            <a:r>
              <a:rPr lang="en-US" b="1" dirty="0" smtClean="0"/>
              <a:t>bold </a:t>
            </a:r>
            <a:r>
              <a:rPr lang="en-US" dirty="0" smtClean="0"/>
              <a:t>or </a:t>
            </a:r>
            <a:r>
              <a:rPr lang="en-US" u="sng" dirty="0" smtClean="0"/>
              <a:t>underline</a:t>
            </a:r>
            <a:r>
              <a:rPr lang="en-US" dirty="0" smtClean="0"/>
              <a:t> or even </a:t>
            </a:r>
            <a:r>
              <a:rPr lang="en-US" dirty="0" smtClean="0">
                <a:solidFill>
                  <a:srgbClr val="C00000"/>
                </a:solidFill>
              </a:rPr>
              <a:t>color </a:t>
            </a:r>
            <a:r>
              <a:rPr lang="en-US" dirty="0" smtClean="0"/>
              <a:t>the things you deem important.</a:t>
            </a:r>
          </a:p>
          <a:p>
            <a:r>
              <a:rPr lang="en-US" dirty="0" smtClean="0"/>
              <a:t>This draws viewers’ eyes to your terms.</a:t>
            </a:r>
          </a:p>
          <a:p>
            <a:r>
              <a:rPr lang="en-US" dirty="0" smtClean="0"/>
              <a:t>But not like </a:t>
            </a:r>
            <a:r>
              <a:rPr lang="en-US" dirty="0" smtClean="0">
                <a:solidFill>
                  <a:srgbClr val="00FF00"/>
                </a:solidFill>
              </a:rPr>
              <a:t>this. </a:t>
            </a:r>
            <a:r>
              <a:rPr lang="en-US" dirty="0" smtClean="0"/>
              <a:t>That hurts a little too much. </a:t>
            </a:r>
            <a:endParaRPr lang="en-US" dirty="0"/>
          </a:p>
        </p:txBody>
      </p:sp>
    </p:spTree>
    <p:extLst>
      <p:ext uri="{BB962C8B-B14F-4D97-AF65-F5344CB8AC3E}">
        <p14:creationId xmlns:p14="http://schemas.microsoft.com/office/powerpoint/2010/main" val="42130610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Art</a:t>
            </a:r>
            <a:endParaRPr lang="en-US" dirty="0"/>
          </a:p>
        </p:txBody>
      </p:sp>
      <p:sp>
        <p:nvSpPr>
          <p:cNvPr id="3" name="Content Placeholder 2"/>
          <p:cNvSpPr>
            <a:spLocks noGrp="1"/>
          </p:cNvSpPr>
          <p:nvPr>
            <p:ph idx="1"/>
          </p:nvPr>
        </p:nvSpPr>
        <p:spPr/>
        <p:txBody>
          <a:bodyPr/>
          <a:lstStyle/>
          <a:p>
            <a:r>
              <a:rPr lang="en-US" dirty="0" smtClean="0"/>
              <a:t>Smart art is available on the “insert” tab.</a:t>
            </a:r>
          </a:p>
          <a:p>
            <a:r>
              <a:rPr lang="en-US" dirty="0" smtClean="0"/>
              <a:t>There are a lot of really cool options that show flow between ideas. These are helpful because they promote ideas with minimal text.</a:t>
            </a:r>
            <a:endParaRPr lang="en-US" dirty="0"/>
          </a:p>
        </p:txBody>
      </p:sp>
    </p:spTree>
    <p:extLst>
      <p:ext uri="{BB962C8B-B14F-4D97-AF65-F5344CB8AC3E}">
        <p14:creationId xmlns:p14="http://schemas.microsoft.com/office/powerpoint/2010/main" val="31425619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194</TotalTime>
  <Words>711</Words>
  <Application>Microsoft Macintosh PowerPoint</Application>
  <PresentationFormat>On-screen Show (4:3)</PresentationFormat>
  <Paragraphs>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How to Create a PowerPoint Presentation </vt:lpstr>
      <vt:lpstr>THIS IS MY TITLE SLID</vt:lpstr>
      <vt:lpstr>This is My Title Slide</vt:lpstr>
      <vt:lpstr>This is My Title Slide</vt:lpstr>
      <vt:lpstr>This is My Title Slide</vt:lpstr>
      <vt:lpstr>Alright! Now onto the real tips</vt:lpstr>
      <vt:lpstr>Tips continued</vt:lpstr>
      <vt:lpstr>Using text to your advantage</vt:lpstr>
      <vt:lpstr>Smart Art</vt:lpstr>
      <vt:lpstr>Smart Art</vt:lpstr>
      <vt:lpstr>Smart Art</vt:lpstr>
      <vt:lpstr>Sample Block Diagram </vt:lpstr>
      <vt:lpstr>Photographs</vt:lpstr>
      <vt:lpstr>Condescending Wonka</vt:lpstr>
      <vt:lpstr>Annotated Picture</vt:lpstr>
      <vt:lpstr>How to Create Good Visual Aids</vt:lpstr>
      <vt:lpstr>A final reminder…</vt:lpstr>
      <vt:lpstr>This is the final reminder (we promise)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Powerpoint Presentation</dc:title>
  <dc:creator>Jessica</dc:creator>
  <cp:lastModifiedBy>grace giorgio</cp:lastModifiedBy>
  <cp:revision>13</cp:revision>
  <dcterms:created xsi:type="dcterms:W3CDTF">2014-09-16T01:34:45Z</dcterms:created>
  <dcterms:modified xsi:type="dcterms:W3CDTF">2016-07-21T15:57:50Z</dcterms:modified>
</cp:coreProperties>
</file>